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2" r:id="rId2"/>
    <p:sldId id="263" r:id="rId3"/>
    <p:sldId id="260" r:id="rId4"/>
    <p:sldId id="269" r:id="rId5"/>
    <p:sldId id="270" r:id="rId6"/>
    <p:sldId id="271" r:id="rId7"/>
    <p:sldId id="272" r:id="rId8"/>
    <p:sldId id="273" r:id="rId9"/>
    <p:sldId id="274" r:id="rId10"/>
    <p:sldId id="275" r:id="rId11"/>
    <p:sldId id="276" r:id="rId12"/>
    <p:sldId id="277" r:id="rId13"/>
    <p:sldId id="278" r:id="rId14"/>
    <p:sldId id="279" r:id="rId15"/>
    <p:sldId id="281" r:id="rId16"/>
    <p:sldId id="262" r:id="rId17"/>
    <p:sldId id="261" r:id="rId18"/>
    <p:sldId id="265" r:id="rId19"/>
    <p:sldId id="268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2101" autoAdjust="0"/>
    <p:restoredTop sz="94660"/>
  </p:normalViewPr>
  <p:slideViewPr>
    <p:cSldViewPr snapToGrid="0">
      <p:cViewPr varScale="1">
        <p:scale>
          <a:sx n="48" d="100"/>
          <a:sy n="48" d="100"/>
        </p:scale>
        <p:origin x="42" y="5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9907E-6C77-42C0-A46D-C0747D447104}" type="datetimeFigureOut">
              <a:rPr lang="en-US" smtClean="0"/>
              <a:t>2/15/2018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9BDF9-C756-45FB-87AB-6C3D9D35F2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7866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9907E-6C77-42C0-A46D-C0747D447104}" type="datetimeFigureOut">
              <a:rPr lang="en-US" smtClean="0"/>
              <a:t>2/15/2018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9BDF9-C756-45FB-87AB-6C3D9D35F2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5348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9907E-6C77-42C0-A46D-C0747D447104}" type="datetimeFigureOut">
              <a:rPr lang="en-US" smtClean="0"/>
              <a:t>2/15/2018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9BDF9-C756-45FB-87AB-6C3D9D35F2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005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9907E-6C77-42C0-A46D-C0747D447104}" type="datetimeFigureOut">
              <a:rPr lang="en-US" smtClean="0"/>
              <a:t>2/15/2018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9BDF9-C756-45FB-87AB-6C3D9D35F2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9180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9907E-6C77-42C0-A46D-C0747D447104}" type="datetimeFigureOut">
              <a:rPr lang="en-US" smtClean="0"/>
              <a:t>2/15/2018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9BDF9-C756-45FB-87AB-6C3D9D35F2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5204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9907E-6C77-42C0-A46D-C0747D447104}" type="datetimeFigureOut">
              <a:rPr lang="en-US" smtClean="0"/>
              <a:t>2/15/2018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9BDF9-C756-45FB-87AB-6C3D9D35F2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95107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9907E-6C77-42C0-A46D-C0747D447104}" type="datetimeFigureOut">
              <a:rPr lang="en-US" smtClean="0"/>
              <a:t>2/15/2018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9BDF9-C756-45FB-87AB-6C3D9D35F2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7324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9907E-6C77-42C0-A46D-C0747D447104}" type="datetimeFigureOut">
              <a:rPr lang="en-US" smtClean="0"/>
              <a:t>2/15/2018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9BDF9-C756-45FB-87AB-6C3D9D35F2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4122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9907E-6C77-42C0-A46D-C0747D447104}" type="datetimeFigureOut">
              <a:rPr lang="en-US" smtClean="0"/>
              <a:t>2/15/2018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9BDF9-C756-45FB-87AB-6C3D9D35F2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9332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9907E-6C77-42C0-A46D-C0747D447104}" type="datetimeFigureOut">
              <a:rPr lang="en-US" smtClean="0"/>
              <a:t>2/15/2018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9BDF9-C756-45FB-87AB-6C3D9D35F2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1918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9907E-6C77-42C0-A46D-C0747D447104}" type="datetimeFigureOut">
              <a:rPr lang="en-US" smtClean="0"/>
              <a:t>2/15/2018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9BDF9-C756-45FB-87AB-6C3D9D35F2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4305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99907E-6C77-42C0-A46D-C0747D447104}" type="datetimeFigureOut">
              <a:rPr lang="en-US" smtClean="0"/>
              <a:t>2/15/2018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F9BDF9-C756-45FB-87AB-6C3D9D35F2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0968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MODIS  data for Skagit flood model validation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838200" y="2079625"/>
          <a:ext cx="6309360" cy="23196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3120"/>
                <a:gridCol w="2103120"/>
                <a:gridCol w="2103120"/>
              </a:tblGrid>
              <a:tr h="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2006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2009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No snow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Oct 21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Oct 11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Cloud Cover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Oct</a:t>
                      </a:r>
                      <a:r>
                        <a:rPr lang="en-US" baseline="0" dirty="0" smtClean="0"/>
                        <a:t> 22-29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Nov 4-11</a:t>
                      </a:r>
                      <a:endParaRPr lang="en-US" dirty="0"/>
                    </a:p>
                  </a:txBody>
                  <a:tcPr/>
                </a:tc>
              </a:tr>
              <a:tr h="470535">
                <a:tc>
                  <a:txBody>
                    <a:bodyPr/>
                    <a:lstStyle/>
                    <a:p>
                      <a:r>
                        <a:rPr lang="en-US" dirty="0" smtClean="0"/>
                        <a:t>Snow cover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Oct 30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Nov</a:t>
                      </a:r>
                      <a:r>
                        <a:rPr lang="en-US" baseline="0" dirty="0" smtClean="0"/>
                        <a:t> 12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No</a:t>
                      </a:r>
                      <a:r>
                        <a:rPr lang="en-US" baseline="0" dirty="0" smtClean="0"/>
                        <a:t> snow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Oct 31-</a:t>
                      </a:r>
                      <a:r>
                        <a:rPr lang="en-US" baseline="0" dirty="0" smtClean="0"/>
                        <a:t> Nov 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na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Cloud</a:t>
                      </a:r>
                      <a:r>
                        <a:rPr lang="en-US" baseline="0" dirty="0" smtClean="0"/>
                        <a:t> Cover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Nov 2-27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Nov 13-30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8010939" y="2365513"/>
            <a:ext cx="3080908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Get observed snow cover area </a:t>
            </a:r>
          </a:p>
          <a:p>
            <a:r>
              <a:rPr lang="en-US" dirty="0" smtClean="0"/>
              <a:t>Of Skagit watershed for: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Oct 21, 2006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Oct 30, 2006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Nov 1, 2006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Oct 11, 2009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Nov 12, 2009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26294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2309"/>
            <a:ext cx="9144000" cy="760054"/>
          </a:xfrm>
        </p:spPr>
        <p:txBody>
          <a:bodyPr/>
          <a:lstStyle/>
          <a:p>
            <a:r>
              <a:rPr lang="en-US" sz="4400" dirty="0" smtClean="0"/>
              <a:t>Oct 11, 2009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9181" y="1122363"/>
            <a:ext cx="7490849" cy="5468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8138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2309"/>
            <a:ext cx="9144000" cy="760054"/>
          </a:xfrm>
        </p:spPr>
        <p:txBody>
          <a:bodyPr/>
          <a:lstStyle/>
          <a:p>
            <a:r>
              <a:rPr lang="en-US" sz="4400" dirty="0" smtClean="0"/>
              <a:t>Oct 12-Nov 2, 2009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8412" y="1316516"/>
            <a:ext cx="7115175" cy="51911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8092" y="1607447"/>
            <a:ext cx="5629275" cy="376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7462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2309"/>
            <a:ext cx="9144000" cy="760054"/>
          </a:xfrm>
        </p:spPr>
        <p:txBody>
          <a:bodyPr/>
          <a:lstStyle/>
          <a:p>
            <a:r>
              <a:rPr lang="en-US" sz="4400" dirty="0" smtClean="0"/>
              <a:t>Nov </a:t>
            </a:r>
            <a:r>
              <a:rPr lang="en-US" sz="4400" dirty="0" smtClean="0"/>
              <a:t>3, 2009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1275" y="1122363"/>
            <a:ext cx="7029450" cy="529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0131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2309"/>
            <a:ext cx="9144000" cy="760054"/>
          </a:xfrm>
        </p:spPr>
        <p:txBody>
          <a:bodyPr/>
          <a:lstStyle/>
          <a:p>
            <a:r>
              <a:rPr lang="en-US" sz="4400" dirty="0" smtClean="0"/>
              <a:t>Nov 4-11</a:t>
            </a:r>
            <a:r>
              <a:rPr lang="en-US" sz="4400" dirty="0" smtClean="0"/>
              <a:t>, 2009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1538" y="1122363"/>
            <a:ext cx="7584976" cy="548547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1300" y="1707666"/>
            <a:ext cx="5600700" cy="3800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5662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2309"/>
            <a:ext cx="9144000" cy="760054"/>
          </a:xfrm>
        </p:spPr>
        <p:txBody>
          <a:bodyPr/>
          <a:lstStyle/>
          <a:p>
            <a:r>
              <a:rPr lang="en-US" sz="4400" dirty="0" smtClean="0"/>
              <a:t>Nov 12</a:t>
            </a:r>
            <a:r>
              <a:rPr lang="en-US" sz="4400" dirty="0" smtClean="0"/>
              <a:t>, 2009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4838" y="1122364"/>
            <a:ext cx="7604537" cy="5475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9914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2309"/>
            <a:ext cx="9144000" cy="760054"/>
          </a:xfrm>
        </p:spPr>
        <p:txBody>
          <a:bodyPr/>
          <a:lstStyle/>
          <a:p>
            <a:r>
              <a:rPr lang="en-US" sz="4400" dirty="0" smtClean="0"/>
              <a:t>Nov 13-30</a:t>
            </a:r>
            <a:r>
              <a:rPr lang="en-US" sz="4400" dirty="0" smtClean="0"/>
              <a:t>, 2009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5562" y="1287941"/>
            <a:ext cx="7000875" cy="52482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7300" y="1541692"/>
            <a:ext cx="5600700" cy="376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9524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62056" y="294999"/>
            <a:ext cx="6939144" cy="631596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942294" y="2011882"/>
            <a:ext cx="25658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THUNDER BASIN SNOTEL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942294" y="1206812"/>
            <a:ext cx="22363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BEAVER PASS SNOTEL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81951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7272" y="352561"/>
            <a:ext cx="10515600" cy="1325563"/>
          </a:xfrm>
        </p:spPr>
        <p:txBody>
          <a:bodyPr/>
          <a:lstStyle/>
          <a:p>
            <a:r>
              <a:rPr lang="en-US" b="1" dirty="0"/>
              <a:t>THUNDER BASIN SNOTEL</a:t>
            </a:r>
            <a:endParaRPr lang="en-US" dirty="0"/>
          </a:p>
        </p:txBody>
      </p:sp>
      <p:pic>
        <p:nvPicPr>
          <p:cNvPr id="1026" name="Picture 2" descr="Scan Site Plot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776" y="1321906"/>
            <a:ext cx="4808674" cy="2564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wcc.sc.egov.usda.gov/nwcc/plot?sitenum=990&amp;report=SNOW&amp;timeseries=Daily&amp;time_zone=PST&amp;format=plot&amp;autoscale=true&amp;legendpos=below&amp;interval=WATERYEAR=200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8507" y="2107094"/>
            <a:ext cx="5102777" cy="3401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6934200" y="35256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/>
              <a:t>BEAVER PASS SNOTEL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477" y="4097920"/>
            <a:ext cx="4877973" cy="2601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4714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7895" y="-109330"/>
            <a:ext cx="10515600" cy="1325563"/>
          </a:xfrm>
        </p:spPr>
        <p:txBody>
          <a:bodyPr/>
          <a:lstStyle/>
          <a:p>
            <a:r>
              <a:rPr lang="en-US" dirty="0" smtClean="0"/>
              <a:t>Nov 2006 – warm storm on very little snow </a:t>
            </a:r>
            <a:endParaRPr lang="en-US" dirty="0"/>
          </a:p>
        </p:txBody>
      </p:sp>
      <p:pic>
        <p:nvPicPr>
          <p:cNvPr id="2050" name="Picture 2" descr="Scan Site Plot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003" y="1112320"/>
            <a:ext cx="6729167" cy="3588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587" y="4810540"/>
            <a:ext cx="8734425" cy="204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903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338" y="-337930"/>
            <a:ext cx="10515600" cy="1325563"/>
          </a:xfrm>
        </p:spPr>
        <p:txBody>
          <a:bodyPr/>
          <a:lstStyle/>
          <a:p>
            <a:r>
              <a:rPr lang="en-US" dirty="0" smtClean="0"/>
              <a:t>Nov 2009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7587" y="4810540"/>
            <a:ext cx="8734425" cy="2047875"/>
          </a:xfrm>
          <a:prstGeom prst="rect">
            <a:avLst/>
          </a:prstGeom>
        </p:spPr>
      </p:pic>
      <p:pic>
        <p:nvPicPr>
          <p:cNvPr id="3074" name="Picture 2" descr="Scan Site Plo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115" y="882202"/>
            <a:ext cx="714375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57906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SNOW CONDITIONS in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Oct-Nov </a:t>
            </a:r>
            <a:r>
              <a:rPr lang="en-US" dirty="0" smtClean="0"/>
              <a:t>2006 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033670" y="4272603"/>
            <a:ext cx="8179904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worldview.earthdata.nasa.gov/?p=geographic&amp;l=VIIRS_SNPP_CorrectedReflectance_TrueColor(hidden),MODIS_Aqua_CorrectedReflectance_TrueColor(hidden),MODIS_Terra_CorrectedReflectance_TrueColor,Reference_Labels(hidden),Reference_Features(hidden),Coastlines&amp;t=2006-10-31&amp;z=3&amp;v=-123.1070843755572,47.53692295662773,-120.8087445318072,49.50787022225273&amp;ab=off&amp;as=2006-10-01&amp;ae=2006-10-08&amp;av=3&amp;al=true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64096" y="3509963"/>
            <a:ext cx="24549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MODIS viewer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25116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2309"/>
            <a:ext cx="9144000" cy="760054"/>
          </a:xfrm>
        </p:spPr>
        <p:txBody>
          <a:bodyPr/>
          <a:lstStyle/>
          <a:p>
            <a:r>
              <a:rPr lang="en-US" sz="4400" dirty="0" smtClean="0"/>
              <a:t>Oct 9-21, 2006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8966" y="1122363"/>
            <a:ext cx="8011962" cy="5634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8384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2309"/>
            <a:ext cx="9144000" cy="760054"/>
          </a:xfrm>
        </p:spPr>
        <p:txBody>
          <a:bodyPr/>
          <a:lstStyle/>
          <a:p>
            <a:r>
              <a:rPr lang="en-US" sz="4400" dirty="0" smtClean="0"/>
              <a:t>Oct 22-29, 2006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3585" y="1122363"/>
            <a:ext cx="8184829" cy="563745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9677" y="1122363"/>
            <a:ext cx="5819775" cy="430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6501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2309"/>
            <a:ext cx="9144000" cy="760054"/>
          </a:xfrm>
        </p:spPr>
        <p:txBody>
          <a:bodyPr/>
          <a:lstStyle/>
          <a:p>
            <a:r>
              <a:rPr lang="en-US" sz="4400" dirty="0" smtClean="0"/>
              <a:t>Oct 30, 2006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8981" y="1122363"/>
            <a:ext cx="7814038" cy="5588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2924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2309"/>
            <a:ext cx="9144000" cy="760054"/>
          </a:xfrm>
        </p:spPr>
        <p:txBody>
          <a:bodyPr/>
          <a:lstStyle/>
          <a:p>
            <a:r>
              <a:rPr lang="en-US" sz="4400" dirty="0" smtClean="0"/>
              <a:t>Oct 31-Nov 1, 2006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1508" y="1122363"/>
            <a:ext cx="7908983" cy="555448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7355" y="1265533"/>
            <a:ext cx="3954492" cy="2634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9906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2309"/>
            <a:ext cx="9144000" cy="760054"/>
          </a:xfrm>
        </p:spPr>
        <p:txBody>
          <a:bodyPr/>
          <a:lstStyle/>
          <a:p>
            <a:r>
              <a:rPr lang="en-US" sz="4400" dirty="0" smtClean="0"/>
              <a:t>Nov 2-27, 2006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2134" y="1122363"/>
            <a:ext cx="7987731" cy="551997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9664" y="1576387"/>
            <a:ext cx="5467350" cy="370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5558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2309"/>
            <a:ext cx="9144000" cy="760054"/>
          </a:xfrm>
        </p:spPr>
        <p:txBody>
          <a:bodyPr/>
          <a:lstStyle/>
          <a:p>
            <a:r>
              <a:rPr lang="en-US" sz="4400" dirty="0" smtClean="0"/>
              <a:t>Nov 28, 2006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9335" y="1122363"/>
            <a:ext cx="8033329" cy="5682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6491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SNOW CONDITIONS in </a:t>
            </a:r>
            <a:r>
              <a:rPr lang="en-US" dirty="0" smtClean="0"/>
              <a:t>Oct-Nov 2006 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033670" y="4272603"/>
            <a:ext cx="8179904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worldview.earthdata.nasa.gov/?p=geographic&amp;l=VIIRS_SNPP_CorrectedReflectance_TrueColor(hidden),MODIS_Aqua_CorrectedReflectance_TrueColor(hidden),MODIS_Terra_CorrectedReflectance_TrueColor,Reference_Labels(hidden),Reference_Features(hidden),Coastlines&amp;t=2009-10-11&amp;z=3&amp;v=-123.2169476568072,47.51714756600273,-120.9186078130572,49.48809483162773&amp;ab=off&amp;as=2006-10-01&amp;ae=2006-10-08&amp;av=3&amp;al=true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64096" y="3509963"/>
            <a:ext cx="24549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MODIS viewer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64728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</TotalTime>
  <Words>189</Words>
  <Application>Microsoft Office PowerPoint</Application>
  <PresentationFormat>Widescreen</PresentationFormat>
  <Paragraphs>49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Office Theme</vt:lpstr>
      <vt:lpstr>MODIS  data for Skagit flood model validation</vt:lpstr>
      <vt:lpstr>SNOW CONDITIONS in  Oct-Nov 2006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SNOW CONDITIONS in Oct-Nov 2006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THUNDER BASIN SNOTEL</vt:lpstr>
      <vt:lpstr>Nov 2006 – warm storm on very little snow </vt:lpstr>
      <vt:lpstr>Nov 2009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Nicoleta Cristea</dc:creator>
  <cp:lastModifiedBy>Christina Bandaragoda</cp:lastModifiedBy>
  <cp:revision>11</cp:revision>
  <dcterms:created xsi:type="dcterms:W3CDTF">2018-02-15T23:07:35Z</dcterms:created>
  <dcterms:modified xsi:type="dcterms:W3CDTF">2018-02-16T02:34:24Z</dcterms:modified>
</cp:coreProperties>
</file>